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1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4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70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13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3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2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68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1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9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4D65-6400-4111-8CAF-ACD64CE9BD6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D5917-2865-4925-8879-2DFEC50D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1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" y="6504"/>
            <a:ext cx="9139024" cy="68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4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116632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itchFamily="34" charset="0"/>
              </a:rPr>
              <a:t>Широка и </a:t>
            </a:r>
            <a:r>
              <a:rPr lang="ru-RU" sz="2000" dirty="0" err="1">
                <a:latin typeface="Arial Narrow" pitchFamily="34" charset="0"/>
              </a:rPr>
              <a:t>провольна</a:t>
            </a:r>
            <a:r>
              <a:rPr lang="ru-RU" sz="2000" dirty="0">
                <a:latin typeface="Arial Narrow" pitchFamily="34" charset="0"/>
              </a:rPr>
              <a:t>  земля русская, </a:t>
            </a:r>
            <a:r>
              <a:rPr lang="ru-RU" sz="2000" dirty="0" smtClean="0">
                <a:latin typeface="Arial Narrow" pitchFamily="34" charset="0"/>
              </a:rPr>
              <a:t>богата</a:t>
            </a:r>
            <a:r>
              <a:rPr lang="ru-RU" sz="2000" dirty="0">
                <a:latin typeface="Arial Narrow" pitchFamily="34" charset="0"/>
              </a:rPr>
              <a:t> </a:t>
            </a: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ru-RU" sz="2000" dirty="0" smtClean="0">
                <a:latin typeface="Arial Narrow" pitchFamily="34" charset="0"/>
              </a:rPr>
              <a:t>она лесами </a:t>
            </a:r>
          </a:p>
          <a:p>
            <a:pPr algn="just"/>
            <a:r>
              <a:rPr lang="ru-RU" sz="2000" dirty="0" smtClean="0">
                <a:latin typeface="Arial Narrow" pitchFamily="34" charset="0"/>
              </a:rPr>
              <a:t>и реками. Чтоб охранять ее от врагов на Руси были выстроены</a:t>
            </a:r>
          </a:p>
          <a:p>
            <a:r>
              <a:rPr lang="ru-RU" sz="2000" dirty="0" smtClean="0">
                <a:latin typeface="Arial Narrow" pitchFamily="34" charset="0"/>
              </a:rPr>
              <a:t> крепости- «богатырские заставы». А служили на них смелые  и сильные удальцы, пришедшие из разных мест древней Руси. И называли их богатырями.</a:t>
            </a:r>
          </a:p>
          <a:p>
            <a:pPr algn="just"/>
            <a:r>
              <a:rPr lang="ru-RU" sz="2000" dirty="0" smtClean="0">
                <a:latin typeface="Arial Narrow" pitchFamily="34" charset="0"/>
              </a:rPr>
              <a:t>О богатырях , защищавших родную землю от всякой нечисти народ слагал песни и былины, передававшиеся из уст в уста много веков.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71176"/>
            <a:ext cx="7344816" cy="407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1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36022"/>
            <a:ext cx="7128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Богатыри обладали безмерной силой, стойкостью и отвагой, были наделены  необыкновенном умом и смекалкой.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Самые известные былинные богатыри: Илья Муромец, Алеша Попович, Добрыня Никитич.</a:t>
            </a: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20" y="2167528"/>
            <a:ext cx="7383876" cy="442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2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16632"/>
            <a:ext cx="33843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ИЛЬЯ МУРОМЕЦ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самый популярный герой былин. Могучий богатырь родился в городе Муроме. Крестьянский сын, больной Илья Муромец сидел на печи 30 лет и три года.  Однажды  в дом пришли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странники «калики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перехожие». Они исцелили  его, наделив силой богатырской. 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В былинах Илья Муромец стоял во главе дружины. Так как он человек уверенной силы, опыта, храбрости  и житейской мудрости.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Прославился он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тем,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что победил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Соловья -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Разбойника.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"/>
          <a:stretch/>
        </p:blipFill>
        <p:spPr bwMode="auto">
          <a:xfrm>
            <a:off x="5004048" y="355600"/>
            <a:ext cx="3928874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4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31683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ДОБРЫНЯ НИКИТИЧ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Жила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была под Киевом вдова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Мамелфа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 Тимофеевна. Был у нее любимый сын богатырь -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Добрынюшка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По всему Киеву о нем шла молва: он и статен и высок,  умен, грамоте обучен, нрав спокойный и ласковый, ни кого зря не тронет и не обидит.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Добрыня Никитич прославился тем, что в тяжкой битве победил змея огненного , освободил много  людей и среди них  племянницу  князя Владимира- Забаву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Путятишну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9"/>
          <a:stretch/>
        </p:blipFill>
        <p:spPr bwMode="auto">
          <a:xfrm>
            <a:off x="4932040" y="260648"/>
            <a:ext cx="39734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0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332656"/>
            <a:ext cx="34563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АЛЕША ПОПОВИЧ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Прозвище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его говорит о том , что происходит он из семьи священника (попа). Родом он из города Ростов. Алеша Попович грамоте не учился, за книги не садился, а с малых лет  учился владеть копьем, стрелять из лука, богатырских коней укрощать. Силой Алеша был не дюжей, а побеждал врагов  дерзостью, хитростью, храбростью, молодецкой удалью.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Самый знаменитый сюжет былины  связанный с Алешей Поповичем – бой с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Тугарином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Змеем.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/>
          <a:stretch/>
        </p:blipFill>
        <p:spPr bwMode="auto">
          <a:xfrm>
            <a:off x="5158328" y="179864"/>
            <a:ext cx="3662144" cy="634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6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701582"/>
            <a:ext cx="3096345" cy="56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94304"/>
            <a:ext cx="1596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СВЯТОГОР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r="10950"/>
          <a:stretch/>
        </p:blipFill>
        <p:spPr bwMode="auto">
          <a:xfrm>
            <a:off x="5076056" y="701582"/>
            <a:ext cx="3832482" cy="56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309693"/>
            <a:ext cx="3260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Arial" pitchFamily="34" charset="0"/>
                <a:cs typeface="Arial" pitchFamily="34" charset="0"/>
              </a:rPr>
              <a:t>Вольга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Святославович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6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332656"/>
            <a:ext cx="3358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МИКУЛА СЕЛЯНИНОВИЧ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9"/>
          <a:stretch/>
        </p:blipFill>
        <p:spPr bwMode="auto">
          <a:xfrm>
            <a:off x="1614696" y="732766"/>
            <a:ext cx="3461360" cy="579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8" y="348045"/>
            <a:ext cx="2790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НИКИТА КОЖЕМЯКА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50" y="763395"/>
            <a:ext cx="3156398" cy="57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1"/>
          <a:stretch/>
        </p:blipFill>
        <p:spPr bwMode="auto">
          <a:xfrm>
            <a:off x="1364764" y="0"/>
            <a:ext cx="77403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1496" y="1673409"/>
            <a:ext cx="5586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1</a:t>
            </a:r>
            <a:r>
              <a:rPr lang="ru-RU" sz="2400" dirty="0">
                <a:latin typeface="Comic Sans MS" pitchFamily="66" charset="0"/>
              </a:rPr>
              <a:t>.	Защищать свою Родину, беречь ее.</a:t>
            </a:r>
          </a:p>
          <a:p>
            <a:r>
              <a:rPr lang="ru-RU" sz="2400" dirty="0">
                <a:latin typeface="Comic Sans MS" pitchFamily="66" charset="0"/>
              </a:rPr>
              <a:t>2.	Защищать слабых, бедных, стариков и детей.</a:t>
            </a:r>
          </a:p>
          <a:p>
            <a:r>
              <a:rPr lang="ru-RU" sz="2400" dirty="0">
                <a:latin typeface="Comic Sans MS" pitchFamily="66" charset="0"/>
              </a:rPr>
              <a:t>3.	Быть сильным, храбрым, мужественным.</a:t>
            </a:r>
          </a:p>
          <a:p>
            <a:r>
              <a:rPr lang="ru-RU" sz="2400" dirty="0">
                <a:latin typeface="Comic Sans MS" pitchFamily="66" charset="0"/>
              </a:rPr>
              <a:t>4.	Любить свою родную землю, свой народ, свою страну и Родину.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60" y="103867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Завет богатырей своим потомкам.</a:t>
            </a: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355</Words>
  <Application>Microsoft Office PowerPoint</Application>
  <PresentationFormat>Экран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Богатыри земли русской</dc:title>
  <dc:creator>Acer</dc:creator>
  <cp:lastModifiedBy>Acer</cp:lastModifiedBy>
  <cp:revision>20</cp:revision>
  <dcterms:created xsi:type="dcterms:W3CDTF">2020-01-29T07:08:02Z</dcterms:created>
  <dcterms:modified xsi:type="dcterms:W3CDTF">2020-01-31T10:38:23Z</dcterms:modified>
</cp:coreProperties>
</file>